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3" r:id="rId5"/>
    <p:sldId id="262" r:id="rId6"/>
    <p:sldId id="258" r:id="rId7"/>
    <p:sldId id="260" r:id="rId8"/>
    <p:sldId id="261" r:id="rId9"/>
    <p:sldId id="259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D68DA-3E47-431D-BD59-A3F055D1DF9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72A7E-9616-43DF-BDD0-3ADF95495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2A7E-9616-43DF-BDD0-3ADF95495C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15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Наводнения</a:t>
            </a:r>
            <a:endParaRPr lang="ru-RU" sz="115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Наводнения в Москве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10572"/>
          <a:stretch>
            <a:fillRect/>
          </a:stretch>
        </p:blipFill>
        <p:spPr>
          <a:xfrm>
            <a:off x="428596" y="500042"/>
            <a:ext cx="3891516" cy="2935948"/>
          </a:xfrm>
          <a:prstGeom prst="rect">
            <a:avLst/>
          </a:prstGeom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031" b="5039"/>
          <a:stretch>
            <a:fillRect/>
          </a:stretch>
        </p:blipFill>
        <p:spPr>
          <a:xfrm>
            <a:off x="4500562" y="500042"/>
            <a:ext cx="4294776" cy="2928957"/>
          </a:xfrm>
        </p:spPr>
      </p:pic>
      <p:pic>
        <p:nvPicPr>
          <p:cNvPr id="1026" name="Picture 2" descr="http://gonzoblog.ru/image.axd?picture=2009%2f3%2f%d0%bf%d1%80%d0%b8%d0%bf%d0%bb%d1%8b%d0%bb%d0%b8.jpg"/>
          <p:cNvPicPr>
            <a:picLocks noChangeAspect="1" noChangeArrowheads="1"/>
          </p:cNvPicPr>
          <p:nvPr/>
        </p:nvPicPr>
        <p:blipFill>
          <a:blip r:embed="rId4" cstate="print"/>
          <a:srcRect t="15142" b="5300"/>
          <a:stretch>
            <a:fillRect/>
          </a:stretch>
        </p:blipFill>
        <p:spPr bwMode="auto">
          <a:xfrm>
            <a:off x="1857356" y="3500438"/>
            <a:ext cx="5453054" cy="32225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Наводнения в Санкт-Петербурге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spbfoto.spb.ru/foto/data/media/6/DSC_0327.jpg"/>
          <p:cNvPicPr>
            <a:picLocks noChangeAspect="1" noChangeArrowheads="1"/>
          </p:cNvPicPr>
          <p:nvPr/>
        </p:nvPicPr>
        <p:blipFill>
          <a:blip r:embed="rId2" cstate="print"/>
          <a:srcRect t="4932" b="4035"/>
          <a:stretch>
            <a:fillRect/>
          </a:stretch>
        </p:blipFill>
        <p:spPr bwMode="auto">
          <a:xfrm>
            <a:off x="142844" y="571480"/>
            <a:ext cx="4073550" cy="2841785"/>
          </a:xfrm>
          <a:prstGeom prst="rect">
            <a:avLst/>
          </a:prstGeom>
          <a:noFill/>
        </p:spPr>
      </p:pic>
      <p:pic>
        <p:nvPicPr>
          <p:cNvPr id="26628" name="Picture 4" descr="http://rus-biography.ru/downloadsImage/image-wH3wm2-russia-biography.jpg"/>
          <p:cNvPicPr>
            <a:picLocks noChangeAspect="1" noChangeArrowheads="1"/>
          </p:cNvPicPr>
          <p:nvPr/>
        </p:nvPicPr>
        <p:blipFill>
          <a:blip r:embed="rId3" cstate="print"/>
          <a:srcRect b="765"/>
          <a:stretch>
            <a:fillRect/>
          </a:stretch>
        </p:blipFill>
        <p:spPr bwMode="auto">
          <a:xfrm>
            <a:off x="4357686" y="571480"/>
            <a:ext cx="4627562" cy="2835658"/>
          </a:xfrm>
          <a:prstGeom prst="rect">
            <a:avLst/>
          </a:prstGeom>
          <a:noFill/>
        </p:spPr>
      </p:pic>
      <p:pic>
        <p:nvPicPr>
          <p:cNvPr id="26630" name="Picture 6" descr="http://panevin.ru/uploads/calendar/266_3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429000"/>
            <a:ext cx="4214802" cy="33015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ru-RU" sz="8000" b="1" i="1" dirty="0" smtClean="0"/>
              <a:t>Спасибо </a:t>
            </a:r>
            <a:br>
              <a:rPr lang="ru-RU" sz="8000" b="1" i="1" dirty="0" smtClean="0"/>
            </a:br>
            <a:r>
              <a:rPr lang="ru-RU" sz="8000" b="1" i="1" dirty="0" smtClean="0"/>
              <a:t>за </a:t>
            </a:r>
            <a:br>
              <a:rPr lang="ru-RU" sz="8000" b="1" i="1" dirty="0" smtClean="0"/>
            </a:br>
            <a:r>
              <a:rPr lang="ru-RU" sz="8000" b="1" i="1" dirty="0" smtClean="0"/>
              <a:t>внимание!</a:t>
            </a:r>
            <a:endParaRPr lang="ru-RU" sz="8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78579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Самое катастрофическое наводнение. Китай, август 1931 года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44" y="714356"/>
            <a:ext cx="4071966" cy="314327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4214810" y="3143248"/>
            <a:ext cx="4714908" cy="350046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3372" y="714356"/>
            <a:ext cx="4770286" cy="321471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44" y="3571876"/>
            <a:ext cx="4357718" cy="30718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1999год, Венесуэла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www.ng.ru/images/1999-12-23/240_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071" y="714356"/>
            <a:ext cx="4242764" cy="2786082"/>
          </a:xfrm>
          <a:prstGeom prst="rect">
            <a:avLst/>
          </a:prstGeom>
          <a:noFill/>
        </p:spPr>
      </p:pic>
      <p:pic>
        <p:nvPicPr>
          <p:cNvPr id="23556" name="Picture 4" descr="http://katastroffi.narod.ru/navod-venes"/>
          <p:cNvPicPr>
            <a:picLocks noChangeAspect="1" noChangeArrowheads="1"/>
          </p:cNvPicPr>
          <p:nvPr/>
        </p:nvPicPr>
        <p:blipFill>
          <a:blip r:embed="rId3" cstate="print"/>
          <a:srcRect l="1718" t="2438" r="1718" b="2438"/>
          <a:stretch>
            <a:fillRect/>
          </a:stretch>
        </p:blipFill>
        <p:spPr bwMode="auto">
          <a:xfrm>
            <a:off x="4683382" y="3714752"/>
            <a:ext cx="4220199" cy="2928958"/>
          </a:xfrm>
          <a:prstGeom prst="rect">
            <a:avLst/>
          </a:prstGeom>
          <a:noFill/>
        </p:spPr>
      </p:pic>
      <p:pic>
        <p:nvPicPr>
          <p:cNvPr id="23558" name="Picture 6" descr="http://www.gazeta.lv/photos/b/0129z87q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2"/>
            <a:ext cx="4416048" cy="29386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2000 год, Вьетнам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news2000.com.ua/ni/1/17/175747/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952" y="714356"/>
            <a:ext cx="4004858" cy="2643206"/>
          </a:xfrm>
          <a:prstGeom prst="rect">
            <a:avLst/>
          </a:prstGeom>
          <a:noFill/>
        </p:spPr>
      </p:pic>
      <p:pic>
        <p:nvPicPr>
          <p:cNvPr id="22532" name="Picture 4" descr="http://www.ljplus.ru/img3/r/y/rykun1/sep07viet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00438"/>
            <a:ext cx="4252900" cy="3099117"/>
          </a:xfrm>
          <a:prstGeom prst="rect">
            <a:avLst/>
          </a:prstGeom>
          <a:noFill/>
        </p:spPr>
      </p:pic>
      <p:pic>
        <p:nvPicPr>
          <p:cNvPr id="22534" name="Picture 6" descr="http://t3.gstatic.com/images?q=tbn:ANd9GcS9gKq2hyX6rvMG6ImnBx49jttTwsGZBtcjYTZCGn0k6MDGh3Uc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714356"/>
            <a:ext cx="3972028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Сентябрь, 2010. Пакистан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71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1506" name="Picture 2" descr="http://pro-2012.info/weather/images/2010_summer_015.jpg"/>
          <p:cNvPicPr>
            <a:picLocks noChangeAspect="1" noChangeArrowheads="1"/>
          </p:cNvPicPr>
          <p:nvPr/>
        </p:nvPicPr>
        <p:blipFill>
          <a:blip r:embed="rId2" cstate="print"/>
          <a:srcRect t="10807" b="4632"/>
          <a:stretch>
            <a:fillRect/>
          </a:stretch>
        </p:blipFill>
        <p:spPr bwMode="auto">
          <a:xfrm>
            <a:off x="214281" y="714356"/>
            <a:ext cx="3604587" cy="2286016"/>
          </a:xfrm>
          <a:prstGeom prst="rect">
            <a:avLst/>
          </a:prstGeom>
          <a:noFill/>
        </p:spPr>
      </p:pic>
      <p:pic>
        <p:nvPicPr>
          <p:cNvPr id="21508" name="Picture 4" descr="http://globalist.org.ua/images/52285_2.jpg"/>
          <p:cNvPicPr>
            <a:picLocks noChangeAspect="1" noChangeArrowheads="1"/>
          </p:cNvPicPr>
          <p:nvPr/>
        </p:nvPicPr>
        <p:blipFill>
          <a:blip r:embed="rId3" cstate="print"/>
          <a:srcRect t="2625" r="4711" b="11811"/>
          <a:stretch>
            <a:fillRect/>
          </a:stretch>
        </p:blipFill>
        <p:spPr bwMode="auto">
          <a:xfrm>
            <a:off x="4109197" y="714356"/>
            <a:ext cx="4809327" cy="2214578"/>
          </a:xfrm>
          <a:prstGeom prst="rect">
            <a:avLst/>
          </a:prstGeom>
          <a:noFill/>
        </p:spPr>
      </p:pic>
      <p:pic>
        <p:nvPicPr>
          <p:cNvPr id="21510" name="Picture 6" descr="http://www.dailynews.kz/wp-content/uploads/2012/09/%D0%BD%D0%B0%D0%B2%D0%BE%D0%B4%D0%BD%D0%B5%D0%BD%D0%B8%D0%B5-%D0%B2-%D0%BF%D0%B0%D0%BA%D0%B8%D1%81%D1%82%D0%B0%D0%BD%D0%B51.jpg"/>
          <p:cNvPicPr>
            <a:picLocks noChangeAspect="1" noChangeArrowheads="1"/>
          </p:cNvPicPr>
          <p:nvPr/>
        </p:nvPicPr>
        <p:blipFill>
          <a:blip r:embed="rId4" cstate="print"/>
          <a:srcRect l="4199" t="1847" r="7254" b="3078"/>
          <a:stretch>
            <a:fillRect/>
          </a:stretch>
        </p:blipFill>
        <p:spPr bwMode="auto">
          <a:xfrm>
            <a:off x="4786314" y="3953090"/>
            <a:ext cx="4152206" cy="2765062"/>
          </a:xfrm>
          <a:prstGeom prst="rect">
            <a:avLst/>
          </a:prstGeom>
          <a:noFill/>
        </p:spPr>
      </p:pic>
      <p:pic>
        <p:nvPicPr>
          <p:cNvPr id="21512" name="Picture 8" descr="http://www.1news.az/images/articles/2012/09/28/thumb325_20120928093448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286256"/>
            <a:ext cx="3508377" cy="2428877"/>
          </a:xfrm>
          <a:prstGeom prst="rect">
            <a:avLst/>
          </a:prstGeom>
          <a:noFill/>
        </p:spPr>
      </p:pic>
      <p:pic>
        <p:nvPicPr>
          <p:cNvPr id="7170" name="Picture 2" descr="За чертой бедности. Пакистан после наводнения. (часть 1)"/>
          <p:cNvPicPr>
            <a:picLocks noChangeAspect="1" noChangeArrowheads="1"/>
          </p:cNvPicPr>
          <p:nvPr/>
        </p:nvPicPr>
        <p:blipFill>
          <a:blip r:embed="rId6" cstate="print"/>
          <a:srcRect l="3818" t="3646" r="4963" b="4861"/>
          <a:stretch>
            <a:fillRect/>
          </a:stretch>
        </p:blipFill>
        <p:spPr bwMode="auto">
          <a:xfrm>
            <a:off x="2180255" y="2251113"/>
            <a:ext cx="4300777" cy="27102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800" dirty="0" smtClean="0"/>
              <a:t>Январь, 2011. Наводнение в Германии и Бразилии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810025" cy="2857520"/>
          </a:xfrm>
          <a:prstGeom prst="rect">
            <a:avLst/>
          </a:prstGeom>
          <a:noFill/>
        </p:spPr>
      </p:pic>
      <p:pic>
        <p:nvPicPr>
          <p:cNvPr id="1028" name="Picture 4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625454"/>
            <a:ext cx="3952881" cy="2964660"/>
          </a:xfrm>
          <a:prstGeom prst="rect">
            <a:avLst/>
          </a:prstGeom>
          <a:noFill/>
        </p:spPr>
      </p:pic>
      <p:pic>
        <p:nvPicPr>
          <p:cNvPr id="1030" name="Picture 6" descr="http://s0.tchkcdn.com/59ff16f103b020b504077ed7d7e4dd60/news/g2/c/640x480/f/0/1/5/3/5/9535/2011_01_15t055446z_167032729_gm1e71g02v901_rtrmadp_3_brazil_ra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10" y="642918"/>
            <a:ext cx="3810026" cy="2857520"/>
          </a:xfrm>
          <a:prstGeom prst="rect">
            <a:avLst/>
          </a:prstGeom>
          <a:noFill/>
        </p:spPr>
      </p:pic>
      <p:pic>
        <p:nvPicPr>
          <p:cNvPr id="1032" name="Picture 8" descr="http://s1.tchkcdn.com/635b3aedfaf1c3be3842eafac94bb8c5/news/g2/c/640x480/f/0/1/8/6/3/9863/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5" y="3643314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Март, 2011. Япония</a:t>
            </a:r>
            <a:endParaRPr lang="ru-RU" sz="3600" dirty="0"/>
          </a:p>
        </p:txBody>
      </p:sp>
      <p:pic>
        <p:nvPicPr>
          <p:cNvPr id="19458" name="Picture 2" descr="Наводнение в Японии 2011 год трагедия, ужасы, кошмар, катастро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4714908" cy="2652137"/>
          </a:xfrm>
          <a:prstGeom prst="rect">
            <a:avLst/>
          </a:prstGeom>
          <a:noFill/>
        </p:spPr>
      </p:pic>
      <p:pic>
        <p:nvPicPr>
          <p:cNvPr id="5" name="Содержимое 4" descr="12694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3214686"/>
            <a:ext cx="5072655" cy="3473444"/>
          </a:xfrm>
        </p:spPr>
      </p:pic>
      <p:pic>
        <p:nvPicPr>
          <p:cNvPr id="19460" name="Picture 4" descr="В результате наводнений в Японии погибло 24 челов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9284" y="714356"/>
            <a:ext cx="4417555" cy="2714644"/>
          </a:xfrm>
          <a:prstGeom prst="rect">
            <a:avLst/>
          </a:prstGeom>
          <a:noFill/>
        </p:spPr>
      </p:pic>
      <p:pic>
        <p:nvPicPr>
          <p:cNvPr id="19462" name="Picture 6" descr="http://www.porjati.net/uploads/posts/2011-03/1300006786_966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143248"/>
            <a:ext cx="3786214" cy="3513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Октябрь, 2011. Таиланд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482" name="AutoShape 2" descr="Сильнейшее за последние 100 лет наводнение в Таилан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Сильнейшее за последние 100 лет наводнение в Таилан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bigpicture.ru/wp-content/uploads/2011/10/thailand_flooding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714356"/>
            <a:ext cx="4512080" cy="3000396"/>
          </a:xfrm>
          <a:prstGeom prst="rect">
            <a:avLst/>
          </a:prstGeom>
          <a:noFill/>
        </p:spPr>
      </p:pic>
      <p:pic>
        <p:nvPicPr>
          <p:cNvPr id="20490" name="Picture 10" descr="thailand flooding 11 Наводнение в Тайланде: Вид сверху (Часть 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14356"/>
            <a:ext cx="4495766" cy="3053642"/>
          </a:xfrm>
          <a:prstGeom prst="rect">
            <a:avLst/>
          </a:prstGeom>
          <a:noFill/>
        </p:spPr>
      </p:pic>
      <p:pic>
        <p:nvPicPr>
          <p:cNvPr id="20492" name="Picture 12" descr="thailand flooding 24 Наводнение в Тайланде: Вид сверху (Часть 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4606764" cy="3035210"/>
          </a:xfrm>
          <a:prstGeom prst="rect">
            <a:avLst/>
          </a:prstGeom>
          <a:noFill/>
        </p:spPr>
      </p:pic>
      <p:pic>
        <p:nvPicPr>
          <p:cNvPr id="20488" name="Picture 8" descr="387358 inondations thailande pires depuis decennies Наводнение в Тайланде: Вид сверху (Часть 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8238" y="3714752"/>
            <a:ext cx="4498094" cy="30003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Август, 2012. Наводнение на Филиппинах</a:t>
            </a:r>
            <a:endParaRPr lang="ru-RU" sz="3200" dirty="0"/>
          </a:p>
        </p:txBody>
      </p:sp>
      <p:pic>
        <p:nvPicPr>
          <p:cNvPr id="5" name="Содержимое 4" descr="navodnenie-filippini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643314"/>
            <a:ext cx="4311966" cy="2874644"/>
          </a:xfrm>
        </p:spPr>
      </p:pic>
      <p:pic>
        <p:nvPicPr>
          <p:cNvPr id="18434" name="Picture 2" descr="http://www.itar-tass.com/data/Newses/MainPhoto/4930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4143404" cy="2546174"/>
          </a:xfrm>
          <a:prstGeom prst="rect">
            <a:avLst/>
          </a:prstGeom>
          <a:noFill/>
        </p:spPr>
      </p:pic>
      <p:pic>
        <p:nvPicPr>
          <p:cNvPr id="18436" name="Picture 4" descr="http://i.obozrevatel.ua/8/1305143/464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14335"/>
            <a:ext cx="4214842" cy="2809895"/>
          </a:xfrm>
          <a:prstGeom prst="rect">
            <a:avLst/>
          </a:prstGeom>
          <a:noFill/>
        </p:spPr>
      </p:pic>
      <p:pic>
        <p:nvPicPr>
          <p:cNvPr id="18440" name="Picture 8" descr="http://www.uralinform.ru/media/photo/big/navodnenie-filippini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38972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7EEC417-7D03-494D-91C8-354C222E195F}"/>
</file>

<file path=customXml/itemProps2.xml><?xml version="1.0" encoding="utf-8"?>
<ds:datastoreItem xmlns:ds="http://schemas.openxmlformats.org/officeDocument/2006/customXml" ds:itemID="{41465B84-DA1C-4225-BB13-D0E90527A648}"/>
</file>

<file path=customXml/itemProps3.xml><?xml version="1.0" encoding="utf-8"?>
<ds:datastoreItem xmlns:ds="http://schemas.openxmlformats.org/officeDocument/2006/customXml" ds:itemID="{F76A1F42-9B19-4362-81C0-6070D1BAEF65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56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Наводнения</vt:lpstr>
      <vt:lpstr>Самое катастрофическое наводнение. Китай, август 1931 года</vt:lpstr>
      <vt:lpstr>1999год, Венесуэла</vt:lpstr>
      <vt:lpstr>2000 год, Вьетнам</vt:lpstr>
      <vt:lpstr>Сентябрь, 2010. Пакистан</vt:lpstr>
      <vt:lpstr>Январь, 2011. Наводнение в Германии и Бразилии</vt:lpstr>
      <vt:lpstr>Март, 2011. Япония</vt:lpstr>
      <vt:lpstr>Октябрь, 2011. Таиланд</vt:lpstr>
      <vt:lpstr>Август, 2012. Наводнение на Филиппинах</vt:lpstr>
      <vt:lpstr>Наводнения в Москве</vt:lpstr>
      <vt:lpstr>Наводнения в Санкт-Петербурге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Наводнения</dc:title>
  <cp:lastModifiedBy>XTreme</cp:lastModifiedBy>
  <cp:revision>25</cp:revision>
  <dcterms:modified xsi:type="dcterms:W3CDTF">2013-05-27T21:28:53Z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